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A06D5FE-7E97-4162-8710-7217D944B6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ABDD4A1-4D61-4093-B791-3CBD8E866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671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D5FE-7E97-4162-8710-7217D944B6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D4A1-4D61-4093-B791-3CBD8E866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68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D5FE-7E97-4162-8710-7217D944B6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D4A1-4D61-4093-B791-3CBD8E866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60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D5FE-7E97-4162-8710-7217D944B6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D4A1-4D61-4093-B791-3CBD8E866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7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D5FE-7E97-4162-8710-7217D944B6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D4A1-4D61-4093-B791-3CBD8E866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88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D5FE-7E97-4162-8710-7217D944B6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D4A1-4D61-4093-B791-3CBD8E866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66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D5FE-7E97-4162-8710-7217D944B6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D4A1-4D61-4093-B791-3CBD8E866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32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D5FE-7E97-4162-8710-7217D944B6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D4A1-4D61-4093-B791-3CBD8E866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49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D5FE-7E97-4162-8710-7217D944B6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D4A1-4D61-4093-B791-3CBD8E866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39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D5FE-7E97-4162-8710-7217D944B6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ABDD4A1-4D61-4093-B791-3CBD8E866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68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A06D5FE-7E97-4162-8710-7217D944B6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ABDD4A1-4D61-4093-B791-3CBD8E866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597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A06D5FE-7E97-4162-8710-7217D944B6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ABDD4A1-4D61-4093-B791-3CBD8E866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59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13/242251/hello_html_3bef44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0680" y="2057400"/>
            <a:ext cx="8702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 оқыту кезіндегі тәрбие жұмыстары</a:t>
            </a:r>
            <a:endParaRPr lang="ru-R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951" y="3976687"/>
            <a:ext cx="2502098" cy="22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46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213/242251/hello_html_3bef44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348"/>
            <a:ext cx="12192000" cy="68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92" y="646646"/>
            <a:ext cx="4930987" cy="2773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826" y="2788920"/>
            <a:ext cx="5797973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48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13/242251/hello_html_3bef44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348"/>
            <a:ext cx="12192000" cy="68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7493" cy="2529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320" y="0"/>
            <a:ext cx="4678680" cy="2631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28160"/>
            <a:ext cx="4497493" cy="2529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320" y="4226243"/>
            <a:ext cx="4678680" cy="2631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0" t="2445" r="22125"/>
          <a:stretch/>
        </p:blipFill>
        <p:spPr>
          <a:xfrm>
            <a:off x="4129695" y="1369695"/>
            <a:ext cx="393261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734432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29</TotalTime>
  <Words>5</Words>
  <Application>Microsoft Office PowerPoint</Application>
  <PresentationFormat>Произвольный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Метрополия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3</cp:revision>
  <dcterms:created xsi:type="dcterms:W3CDTF">2021-01-24T14:41:59Z</dcterms:created>
  <dcterms:modified xsi:type="dcterms:W3CDTF">2021-03-03T18:42:32Z</dcterms:modified>
</cp:coreProperties>
</file>