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65" r:id="rId3"/>
    <p:sldId id="260" r:id="rId4"/>
    <p:sldId id="261" r:id="rId5"/>
    <p:sldId id="262" r:id="rId6"/>
    <p:sldId id="263" r:id="rId7"/>
    <p:sldId id="264" r:id="rId8"/>
    <p:sldId id="266" r:id="rId9"/>
    <p:sldId id="267" r:id="rId10"/>
    <p:sldId id="268" r:id="rId11"/>
    <p:sldId id="275" r:id="rId12"/>
    <p:sldId id="27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1" d="100"/>
          <a:sy n="71" d="100"/>
        </p:scale>
        <p:origin x="72" y="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03.07.2018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03.07.2018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03.07.2018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03.07.2018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03.07.2018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03.07.2018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03.07.2018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03.07.2018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357166"/>
            <a:ext cx="8786842" cy="1285884"/>
          </a:xfrm>
        </p:spPr>
        <p:txBody>
          <a:bodyPr>
            <a:noAutofit/>
          </a:bodyPr>
          <a:lstStyle/>
          <a:p>
            <a:pPr algn="ctr"/>
            <a:r>
              <a:rPr lang="kk-KZ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ҚХР Чанцзи қаласындағы “Синьцзян аграрлық кәсіптік-техникалық </a:t>
            </a:r>
            <a:r>
              <a:rPr lang="kk-KZ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институтында</a:t>
            </a:r>
            <a:r>
              <a:rPr lang="kk-KZ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kk-KZ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“Ветеринарлық- санитар”  мамандығы бойынша өндірістік </a:t>
            </a:r>
            <a:r>
              <a:rPr lang="kk-KZ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тәжірибеден </a:t>
            </a:r>
            <a:r>
              <a:rPr lang="kk-KZ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өткен</a:t>
            </a:r>
            <a:r>
              <a:rPr lang="kk-KZ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студенттер туралы ақпарат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F:\ \Новая папка (2)\ворота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928802"/>
            <a:ext cx="2500330" cy="21279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8" name="Picture 4" descr="G:\ \Новая папка (2)\лаборатор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4500570"/>
            <a:ext cx="2571768" cy="20288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9" name="Picture 5" descr="G:\ \Новая папка (2)\ворота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0430" y="1928802"/>
            <a:ext cx="2500330" cy="21237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30" name="Picture 6" descr="G:\ \Новая папка (2)\ворота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86512" y="1904107"/>
            <a:ext cx="2286016" cy="21731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31" name="Picture 7" descr="G:\ \Новая папка (2)\главная улица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43042" y="4572008"/>
            <a:ext cx="2500330" cy="19288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kk-KZ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жылқы шаруашылығында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G:\ \33333\马场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714488"/>
            <a:ext cx="3534833" cy="2651125"/>
          </a:xfrm>
          <a:prstGeom prst="rect">
            <a:avLst/>
          </a:prstGeom>
          <a:noFill/>
        </p:spPr>
      </p:pic>
      <p:pic>
        <p:nvPicPr>
          <p:cNvPr id="10243" name="Picture 3" descr="G:\ \33333\马场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714488"/>
            <a:ext cx="3500462" cy="26253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концерттік көріністер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G:\ \33333\спортивные встречи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928802"/>
            <a:ext cx="2089698" cy="18573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267" name="Picture 3" descr="G:\ \33333\спортивные встречи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3357552" y="1928802"/>
            <a:ext cx="2286017" cy="2000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268" name="Picture 4" descr="G:\ \33333\спортивные встречи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08" y="4572008"/>
            <a:ext cx="2357454" cy="14672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269" name="Picture 5" descr="G:\ \33333\спортивные встречи7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3504" y="4500570"/>
            <a:ext cx="2500330" cy="1689412"/>
          </a:xfrm>
          <a:prstGeom prst="rect">
            <a:avLst/>
          </a:prstGeom>
          <a:noFill/>
        </p:spPr>
      </p:pic>
      <p:pic>
        <p:nvPicPr>
          <p:cNvPr id="11270" name="Picture 6" descr="G:\ \33333\спортивные встречи1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72198" y="1928802"/>
            <a:ext cx="2244698" cy="19288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Сертификат 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табыстау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</a:t>
            </a:r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әті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HOME\Desktop\БАКЫТ АПАЙ\Қытай тәжірибе алмасу\сертификат табыстау\IMG-20170607-WA003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556792"/>
            <a:ext cx="6984776" cy="452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39662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857232"/>
            <a:ext cx="8001056" cy="1357322"/>
          </a:xfrm>
        </p:spPr>
        <p:txBody>
          <a:bodyPr/>
          <a:lstStyle/>
          <a:p>
            <a:r>
              <a:rPr lang="kk-KZ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                 </a:t>
            </a:r>
            <a:r>
              <a:rPr lang="kk-KZ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Мақсаты 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1500174"/>
            <a:ext cx="7929618" cy="3214710"/>
          </a:xfrm>
        </p:spPr>
        <p:txBody>
          <a:bodyPr>
            <a:normAutofit/>
          </a:bodyPr>
          <a:lstStyle/>
          <a:p>
            <a:pPr algn="just"/>
            <a:r>
              <a:rPr lang="kk-KZ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kk-KZ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уыл шаруашылығының </a:t>
            </a:r>
            <a:r>
              <a:rPr lang="kk-KZ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ветеринария мамандығы бойынша өзіміздің теориялық , практикалық білімімізді одан әрі </a:t>
            </a:r>
            <a:r>
              <a:rPr lang="kk-KZ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жетілдіріп, </a:t>
            </a:r>
            <a:r>
              <a:rPr lang="kk-KZ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студенттердің қызығушылығын арттыру және мамандықты тереңірек меңгере білу </a:t>
            </a:r>
            <a:r>
              <a:rPr lang="kk-KZ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428604"/>
            <a:ext cx="8429684" cy="1500198"/>
          </a:xfrm>
        </p:spPr>
        <p:txBody>
          <a:bodyPr>
            <a:normAutofit fontScale="90000"/>
          </a:bodyPr>
          <a:lstStyle/>
          <a:p>
            <a:pPr algn="ctr"/>
            <a:r>
              <a:rPr lang="kk-KZ" sz="3200" b="1" dirty="0" smtClean="0">
                <a:latin typeface="Times New Roman" pitchFamily="18" charset="0"/>
                <a:cs typeface="Times New Roman" pitchFamily="18" charset="0"/>
              </a:rPr>
              <a:t>Синьцзян аграрлық кәсіптік-техникалық институтының басшыларымен танысу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F:\ \фото\国合会议室\国合会议室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2857496"/>
            <a:ext cx="3357585" cy="2518189"/>
          </a:xfrm>
          <a:prstGeom prst="rect">
            <a:avLst/>
          </a:prstGeom>
          <a:noFill/>
        </p:spPr>
      </p:pic>
      <p:pic>
        <p:nvPicPr>
          <p:cNvPr id="3076" name="Picture 4" descr="F:\ \фото\国合会议室\国合会议室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1" y="2928934"/>
            <a:ext cx="3357586" cy="25181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k-KZ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Тәжірибелік сабақ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F:\ \фото\实验课\实验课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1571612"/>
            <a:ext cx="2857520" cy="2143141"/>
          </a:xfrm>
          <a:prstGeom prst="rect">
            <a:avLst/>
          </a:prstGeom>
          <a:noFill/>
        </p:spPr>
      </p:pic>
      <p:pic>
        <p:nvPicPr>
          <p:cNvPr id="4099" name="Picture 3" descr="F:\ \фото\实验课\实验课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1500174"/>
            <a:ext cx="2976584" cy="2232438"/>
          </a:xfrm>
          <a:prstGeom prst="rect">
            <a:avLst/>
          </a:prstGeom>
          <a:noFill/>
        </p:spPr>
      </p:pic>
      <p:pic>
        <p:nvPicPr>
          <p:cNvPr id="4100" name="Picture 4" descr="F:\ \КХР фото\20170515_19393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40" y="4214818"/>
            <a:ext cx="2939163" cy="2143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Студенттермен танысу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F:\ \фото\教室\2015商管2班\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643050"/>
            <a:ext cx="2857520" cy="18399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23" name="Picture 3" descr="F:\ \фото\教室\2015商管2班\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571612"/>
            <a:ext cx="2857520" cy="2000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24" name="Picture 4" descr="F:\ \фото\教室\2015商管2班\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4286256"/>
            <a:ext cx="2714644" cy="20538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5" name="Picture 5" descr="F:\ \фото\教室\2015商管2班\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4036190"/>
            <a:ext cx="3000396" cy="22502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k-KZ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Жемді өңдеп шығаратын </a:t>
            </a:r>
            <a:r>
              <a:rPr lang="kk-KZ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зауытта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F:\ \фото\泰昆集团\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785926"/>
            <a:ext cx="2929462" cy="21970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7" name="Picture 3" descr="F:\ \фото\泰昆集团\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1714488"/>
            <a:ext cx="2571768" cy="23574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k-KZ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Теориялық </a:t>
            </a:r>
            <a:r>
              <a:rPr lang="kk-KZ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сабақта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F:\ \фото\语音室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571612"/>
            <a:ext cx="7143800" cy="45005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85728"/>
            <a:ext cx="7772400" cy="2143140"/>
          </a:xfrm>
        </p:spPr>
        <p:txBody>
          <a:bodyPr/>
          <a:lstStyle/>
          <a:p>
            <a:pPr algn="ctr"/>
            <a:r>
              <a:rPr lang="kk-KZ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Әскери </a:t>
            </a:r>
            <a:r>
              <a:rPr lang="kk-KZ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қалашық </a:t>
            </a:r>
            <a:r>
              <a:rPr lang="kk-KZ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макеті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F:\ \КХР фото\20170508_1120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4000504"/>
            <a:ext cx="3000396" cy="22860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195" name="Picture 3" descr="F:\ \КХР фото\20170518_1652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1571612"/>
            <a:ext cx="3643338" cy="20717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196" name="Picture 4" descr="F:\ \КХР фото\20170518_1653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4000504"/>
            <a:ext cx="3214710" cy="21431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285729"/>
            <a:ext cx="8215370" cy="1000131"/>
          </a:xfrm>
        </p:spPr>
        <p:txBody>
          <a:bodyPr>
            <a:normAutofit fontScale="90000"/>
          </a:bodyPr>
          <a:lstStyle/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             Әскери 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қалашық музейінен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F:\ \КХР фото\20170519_1707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4000504"/>
            <a:ext cx="2714644" cy="20359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219" name="Picture 3" descr="F:\ \КХР фото\20170519_1712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1571612"/>
            <a:ext cx="2571768" cy="19288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220" name="Picture 4" descr="F:\ \КХР фото\20170519_17133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4414" y="4214818"/>
            <a:ext cx="2428860" cy="18573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221" name="Picture 5" descr="F:\ \КХР фото\20170519_17134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86446" y="1500174"/>
            <a:ext cx="2714644" cy="17680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318</TotalTime>
  <Words>77</Words>
  <Application>Microsoft Office PowerPoint</Application>
  <PresentationFormat>Экран (4:3)</PresentationFormat>
  <Paragraphs>13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Трек</vt:lpstr>
      <vt:lpstr>ҚХР Чанцзи қаласындағы “Синьцзян аграрлық кәсіптік-техникалық институтында” “Ветеринарлық- санитар”  мамандығы бойынша өндірістік тәжірибеден өткен студенттер туралы ақпарат</vt:lpstr>
      <vt:lpstr>                          Мақсаты </vt:lpstr>
      <vt:lpstr>Синьцзян аграрлық кәсіптік-техникалық институтының басшыларымен танысу</vt:lpstr>
      <vt:lpstr>Тәжірибелік сабақ</vt:lpstr>
      <vt:lpstr>        Студенттермен танысу</vt:lpstr>
      <vt:lpstr>Жемді өңдеп шығаратын зауытта</vt:lpstr>
      <vt:lpstr>Теориялық сабақта</vt:lpstr>
      <vt:lpstr>Әскери қалашық макеті</vt:lpstr>
      <vt:lpstr>             Әскери қалашық музейінен</vt:lpstr>
      <vt:lpstr>              жылқы шаруашылығында</vt:lpstr>
      <vt:lpstr>          концерттік көріністер</vt:lpstr>
      <vt:lpstr>      Сертификат  табыстау сәті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Админ1</cp:lastModifiedBy>
  <cp:revision>25</cp:revision>
  <dcterms:created xsi:type="dcterms:W3CDTF">2014-03-30T08:36:07Z</dcterms:created>
  <dcterms:modified xsi:type="dcterms:W3CDTF">2018-07-03T11:39:03Z</dcterms:modified>
</cp:coreProperties>
</file>